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64" r:id="rId36"/>
    <p:sldId id="416" r:id="rId37"/>
    <p:sldId id="400" r:id="rId38"/>
    <p:sldId id="399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ource Control Systems" id="{3A1ED36B-600C-4292-A48B-8225656FA786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Git" id="{309D7D29-BCF8-4B4D-8CE4-B189180724A7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GitHub" id="{C0643383-0980-4EF5-A323-9D924461591C}">
          <p14:sldIdLst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398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574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6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7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7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12.png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3.jpe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6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5A995656-5669-4310-9C54-42D8144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06" y="4826888"/>
            <a:ext cx="3382426" cy="1341307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Резултат с изображение за git logo">
            <a:extLst>
              <a:ext uri="{FF2B5EF4-FFF2-40B4-BE49-F238E27FC236}">
                <a16:creationId xmlns:a16="http://schemas.microsoft.com/office/drawing/2014/main" id="{63DBD3C2-174C-4964-B6DA-56581177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18" y="3130560"/>
            <a:ext cx="2665265" cy="1332633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221728"/>
                  </p:ext>
                </p:extLst>
              </p:nvPr>
            </p:nvGraphicFramePr>
            <p:xfrm>
              <a:off x="11414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67" cId="3406055616">
                    <pslz:zmPr id="{C5479DB8-17BF-4575-9A02-F5B3F7C9554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4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946645"/>
                  </p:ext>
                </p:extLst>
              </p:nvPr>
            </p:nvGraphicFramePr>
            <p:xfrm>
              <a:off x="70088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79" cId="2740979414">
                    <pslz:zmPr id="{AAEE49BD-BA25-42AF-810D-C730FFEF28A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88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461220"/>
                  </p:ext>
                </p:extLst>
              </p:nvPr>
            </p:nvGraphicFramePr>
            <p:xfrm>
              <a:off x="4037012" y="4038600"/>
              <a:ext cx="3961368" cy="2228850"/>
            </p:xfrm>
            <a:graphic>
              <a:graphicData uri="http://schemas.microsoft.com/office/powerpoint/2016/slidezoom">
                <pslz:sldZm>
                  <pslz:sldZmObj sldId="489" cId="2127303374">
                    <pslz:zmPr id="{0FFCBF54-4801-4FA0-818B-DFA521814ABC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Slide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7012" y="40386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pic>
        <p:nvPicPr>
          <p:cNvPr id="9" name="Picture 2" descr="Резултат с изображение за git logo">
            <a:extLst>
              <a:ext uri="{FF2B5EF4-FFF2-40B4-BE49-F238E27FC236}">
                <a16:creationId xmlns:a16="http://schemas.microsoft.com/office/drawing/2014/main" id="{97F0436A-E5E8-437E-BDDF-47EC1EAB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8507944" y="4254964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6D66F85A-040B-4FFE-AC7E-A73A7D26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9330624" y="5326986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350</TotalTime>
  <Words>1158</Words>
  <Application>Microsoft Office PowerPoint</Application>
  <PresentationFormat>Custom</PresentationFormat>
  <Paragraphs>272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Programming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110</cp:revision>
  <dcterms:created xsi:type="dcterms:W3CDTF">2014-01-02T17:00:34Z</dcterms:created>
  <dcterms:modified xsi:type="dcterms:W3CDTF">2017-09-25T07:31:13Z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